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1" r:id="rId7"/>
    <p:sldId id="276" r:id="rId8"/>
    <p:sldId id="264" r:id="rId9"/>
    <p:sldId id="262" r:id="rId10"/>
    <p:sldId id="266" r:id="rId11"/>
    <p:sldId id="277" r:id="rId12"/>
    <p:sldId id="271" r:id="rId13"/>
    <p:sldId id="273" r:id="rId14"/>
    <p:sldId id="274" r:id="rId15"/>
    <p:sldId id="268" r:id="rId16"/>
    <p:sldId id="278" r:id="rId17"/>
    <p:sldId id="27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82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3D98-296E-49DD-8DEC-9AA38455ED1E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1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3D98-296E-49DD-8DEC-9AA38455ED1E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30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3D98-296E-49DD-8DEC-9AA38455ED1E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01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3D98-296E-49DD-8DEC-9AA38455ED1E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52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3D98-296E-49DD-8DEC-9AA38455ED1E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56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3D98-296E-49DD-8DEC-9AA38455ED1E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9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3D98-296E-49DD-8DEC-9AA38455ED1E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8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3D98-296E-49DD-8DEC-9AA38455ED1E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11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3D98-296E-49DD-8DEC-9AA38455ED1E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0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3D98-296E-49DD-8DEC-9AA38455ED1E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14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3D98-296E-49DD-8DEC-9AA38455ED1E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92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F3D98-296E-49DD-8DEC-9AA38455ED1E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79F4C-2985-4EBE-9DC5-EC10892C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6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772400" cy="1470025"/>
          </a:xfrm>
        </p:spPr>
        <p:txBody>
          <a:bodyPr>
            <a:noAutofit/>
          </a:bodyPr>
          <a:lstStyle/>
          <a:p>
            <a:r>
              <a:rPr lang="en-US" sz="7200" b="1" dirty="0" smtClean="0"/>
              <a:t>Incredible Cats</a:t>
            </a:r>
            <a:endParaRPr lang="en-US" sz="7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/>
          <a:p>
            <a:r>
              <a:rPr lang="en-US" dirty="0" smtClean="0"/>
              <a:t>Deng Haijun</a:t>
            </a:r>
          </a:p>
          <a:p>
            <a:r>
              <a:rPr lang="en-US" dirty="0" smtClean="0"/>
              <a:t>3/30/2015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in cats’ style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7401"/>
            <a:ext cx="3581400" cy="41148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057401"/>
            <a:ext cx="350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0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names of cats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83527"/>
            <a:ext cx="3322109" cy="24915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98354"/>
            <a:ext cx="3733801" cy="24767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267200"/>
            <a:ext cx="3429000" cy="2085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267200"/>
            <a:ext cx="3276600" cy="208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7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Incredible </a:t>
            </a:r>
            <a:r>
              <a:rPr lang="en-US" dirty="0"/>
              <a:t>super stars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3703898" cy="23622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47800"/>
            <a:ext cx="40386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923731"/>
            <a:ext cx="3733800" cy="2686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923731"/>
            <a:ext cx="4038600" cy="262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7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 and Jerry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95400"/>
            <a:ext cx="7101092" cy="4267200"/>
          </a:xfrm>
        </p:spPr>
      </p:pic>
    </p:spTree>
    <p:extLst>
      <p:ext uri="{BB962C8B-B14F-4D97-AF65-F5344CB8AC3E}">
        <p14:creationId xmlns:p14="http://schemas.microsoft.com/office/powerpoint/2010/main" val="260682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Incredible piano player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19200"/>
            <a:ext cx="7010400" cy="5251033"/>
          </a:xfrm>
        </p:spPr>
      </p:pic>
    </p:spTree>
    <p:extLst>
      <p:ext uri="{BB962C8B-B14F-4D97-AF65-F5344CB8AC3E}">
        <p14:creationId xmlns:p14="http://schemas.microsoft.com/office/powerpoint/2010/main" val="339770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Incredible tech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81400"/>
            <a:ext cx="2305050" cy="284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2609850" cy="24384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331269"/>
            <a:ext cx="2914650" cy="2914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4035425"/>
            <a:ext cx="2857500" cy="2390775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520" y="1121981"/>
            <a:ext cx="3878675" cy="4247875"/>
          </a:xfrm>
        </p:spPr>
      </p:pic>
    </p:spTree>
    <p:extLst>
      <p:ext uri="{BB962C8B-B14F-4D97-AF65-F5344CB8AC3E}">
        <p14:creationId xmlns:p14="http://schemas.microsoft.com/office/powerpoint/2010/main" val="219039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than people actors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52600"/>
            <a:ext cx="5105400" cy="4197511"/>
          </a:xfrm>
        </p:spPr>
      </p:pic>
    </p:spTree>
    <p:extLst>
      <p:ext uri="{BB962C8B-B14F-4D97-AF65-F5344CB8AC3E}">
        <p14:creationId xmlns:p14="http://schemas.microsoft.com/office/powerpoint/2010/main" val="261472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Incredible </a:t>
            </a:r>
            <a:r>
              <a:rPr lang="en-US" dirty="0" smtClean="0"/>
              <a:t>Cats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76400"/>
            <a:ext cx="7117079" cy="4448175"/>
          </a:xfrm>
        </p:spPr>
      </p:pic>
    </p:spTree>
    <p:extLst>
      <p:ext uri="{BB962C8B-B14F-4D97-AF65-F5344CB8AC3E}">
        <p14:creationId xmlns:p14="http://schemas.microsoft.com/office/powerpoint/2010/main" val="392594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lovely and cute?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696199" cy="4810125"/>
          </a:xfrm>
        </p:spPr>
      </p:pic>
    </p:spTree>
    <p:extLst>
      <p:ext uri="{BB962C8B-B14F-4D97-AF65-F5344CB8AC3E}">
        <p14:creationId xmlns:p14="http://schemas.microsoft.com/office/powerpoint/2010/main" val="282559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Incredible body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65843"/>
            <a:ext cx="4071676" cy="3053757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329817"/>
            <a:ext cx="4648200" cy="30135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62200"/>
            <a:ext cx="3257967" cy="405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67000"/>
            <a:ext cx="4775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7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7200"/>
            <a:ext cx="5943600" cy="59436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759157"/>
            <a:ext cx="4206240" cy="2628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733800"/>
            <a:ext cx="3048000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352800"/>
            <a:ext cx="3276600" cy="3276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605864"/>
            <a:ext cx="27432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888" y="5448300"/>
            <a:ext cx="8229600" cy="1143000"/>
          </a:xfrm>
        </p:spPr>
        <p:txBody>
          <a:bodyPr/>
          <a:lstStyle/>
          <a:p>
            <a:r>
              <a:rPr lang="en-US" dirty="0" smtClean="0"/>
              <a:t>Incredible families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39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Incredible Protector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9200"/>
            <a:ext cx="7328525" cy="4876800"/>
          </a:xfrm>
        </p:spPr>
      </p:pic>
    </p:spTree>
    <p:extLst>
      <p:ext uri="{BB962C8B-B14F-4D97-AF65-F5344CB8AC3E}">
        <p14:creationId xmlns:p14="http://schemas.microsoft.com/office/powerpoint/2010/main" val="124899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God of Harvest and Recovery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47800"/>
            <a:ext cx="6283437" cy="4885372"/>
          </a:xfrm>
        </p:spPr>
      </p:pic>
    </p:spTree>
    <p:extLst>
      <p:ext uri="{BB962C8B-B14F-4D97-AF65-F5344CB8AC3E}">
        <p14:creationId xmlns:p14="http://schemas.microsoft.com/office/powerpoint/2010/main" val="128775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God of the wealth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447800"/>
            <a:ext cx="4724400" cy="4724400"/>
          </a:xfrm>
        </p:spPr>
      </p:pic>
    </p:spTree>
    <p:extLst>
      <p:ext uri="{BB962C8B-B14F-4D97-AF65-F5344CB8AC3E}">
        <p14:creationId xmlns:p14="http://schemas.microsoft.com/office/powerpoint/2010/main" val="44952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“cat” website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34" y="1524000"/>
            <a:ext cx="5285366" cy="502213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752600"/>
            <a:ext cx="37052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large “cat”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47800"/>
            <a:ext cx="6096000" cy="4572000"/>
          </a:xfrm>
        </p:spPr>
      </p:pic>
    </p:spTree>
    <p:extLst>
      <p:ext uri="{BB962C8B-B14F-4D97-AF65-F5344CB8AC3E}">
        <p14:creationId xmlns:p14="http://schemas.microsoft.com/office/powerpoint/2010/main" val="5782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2130</TotalTime>
  <Words>61</Words>
  <Application>Microsoft Office PowerPoint</Application>
  <PresentationFormat>On-screen Show (4:3)</PresentationFormat>
  <Paragraphs>19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Incredible Cats</vt:lpstr>
      <vt:lpstr>Just lovely and cute?</vt:lpstr>
      <vt:lpstr>Incredible body</vt:lpstr>
      <vt:lpstr>Incredible families</vt:lpstr>
      <vt:lpstr>Incredible Protector</vt:lpstr>
      <vt:lpstr>God of Harvest and Recovery</vt:lpstr>
      <vt:lpstr>God of the wealth</vt:lpstr>
      <vt:lpstr>A “cat” website </vt:lpstr>
      <vt:lpstr>A large “cat”</vt:lpstr>
      <vt:lpstr>Live in cats’ style</vt:lpstr>
      <vt:lpstr>In names of cats</vt:lpstr>
      <vt:lpstr>Incredible super stars</vt:lpstr>
      <vt:lpstr>Tom and Jerry</vt:lpstr>
      <vt:lpstr>Incredible piano player</vt:lpstr>
      <vt:lpstr>Incredible tech</vt:lpstr>
      <vt:lpstr>Better than people actors</vt:lpstr>
      <vt:lpstr>Incredible Cats</vt:lpstr>
    </vt:vector>
  </TitlesOfParts>
  <Company>JDSU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</dc:title>
  <dc:creator>IT</dc:creator>
  <cp:lastModifiedBy>IT</cp:lastModifiedBy>
  <cp:revision>41</cp:revision>
  <dcterms:created xsi:type="dcterms:W3CDTF">2015-03-30T06:12:16Z</dcterms:created>
  <dcterms:modified xsi:type="dcterms:W3CDTF">2015-04-01T04:45:07Z</dcterms:modified>
</cp:coreProperties>
</file>